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7559675" cy="10691813"/>
  <p:notesSz cx="6738938"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7" d="100"/>
          <a:sy n="47" d="100"/>
        </p:scale>
        <p:origin x="230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C7E3EED-E76E-423F-ABCE-DC5506FB2BBB}" type="datetimeFigureOut">
              <a:rPr kumimoji="1" lang="ja-JP" altLang="en-US" smtClean="0"/>
              <a:t>2022/4/25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0B803F-60A0-414B-A08B-D79096666E82}" type="slidenum">
              <a:rPr kumimoji="1" lang="ja-JP" altLang="en-US" smtClean="0"/>
              <a:t>‹#›</a:t>
            </a:fld>
            <a:endParaRPr kumimoji="1" lang="ja-JP" altLang="en-US"/>
          </a:p>
        </p:txBody>
      </p:sp>
    </p:spTree>
    <p:extLst>
      <p:ext uri="{BB962C8B-B14F-4D97-AF65-F5344CB8AC3E}">
        <p14:creationId xmlns:p14="http://schemas.microsoft.com/office/powerpoint/2010/main" val="44976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C7E3EED-E76E-423F-ABCE-DC5506FB2BBB}" type="datetimeFigureOut">
              <a:rPr kumimoji="1" lang="ja-JP" altLang="en-US" smtClean="0"/>
              <a:t>2022/4/25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0B803F-60A0-414B-A08B-D79096666E82}" type="slidenum">
              <a:rPr kumimoji="1" lang="ja-JP" altLang="en-US" smtClean="0"/>
              <a:t>‹#›</a:t>
            </a:fld>
            <a:endParaRPr kumimoji="1" lang="ja-JP" altLang="en-US"/>
          </a:p>
        </p:txBody>
      </p:sp>
    </p:spTree>
    <p:extLst>
      <p:ext uri="{BB962C8B-B14F-4D97-AF65-F5344CB8AC3E}">
        <p14:creationId xmlns:p14="http://schemas.microsoft.com/office/powerpoint/2010/main" val="456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C7E3EED-E76E-423F-ABCE-DC5506FB2BBB}" type="datetimeFigureOut">
              <a:rPr kumimoji="1" lang="ja-JP" altLang="en-US" smtClean="0"/>
              <a:t>2022/4/25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0B803F-60A0-414B-A08B-D79096666E82}" type="slidenum">
              <a:rPr kumimoji="1" lang="ja-JP" altLang="en-US" smtClean="0"/>
              <a:t>‹#›</a:t>
            </a:fld>
            <a:endParaRPr kumimoji="1" lang="ja-JP" altLang="en-US"/>
          </a:p>
        </p:txBody>
      </p:sp>
    </p:spTree>
    <p:extLst>
      <p:ext uri="{BB962C8B-B14F-4D97-AF65-F5344CB8AC3E}">
        <p14:creationId xmlns:p14="http://schemas.microsoft.com/office/powerpoint/2010/main" val="1095021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C7E3EED-E76E-423F-ABCE-DC5506FB2BBB}" type="datetimeFigureOut">
              <a:rPr kumimoji="1" lang="ja-JP" altLang="en-US" smtClean="0"/>
              <a:t>2022/4/25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0B803F-60A0-414B-A08B-D79096666E82}" type="slidenum">
              <a:rPr kumimoji="1" lang="ja-JP" altLang="en-US" smtClean="0"/>
              <a:t>‹#›</a:t>
            </a:fld>
            <a:endParaRPr kumimoji="1" lang="ja-JP" altLang="en-US"/>
          </a:p>
        </p:txBody>
      </p:sp>
    </p:spTree>
    <p:extLst>
      <p:ext uri="{BB962C8B-B14F-4D97-AF65-F5344CB8AC3E}">
        <p14:creationId xmlns:p14="http://schemas.microsoft.com/office/powerpoint/2010/main" val="1783520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C7E3EED-E76E-423F-ABCE-DC5506FB2BBB}" type="datetimeFigureOut">
              <a:rPr kumimoji="1" lang="ja-JP" altLang="en-US" smtClean="0"/>
              <a:t>2022/4/25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0B803F-60A0-414B-A08B-D79096666E82}" type="slidenum">
              <a:rPr kumimoji="1" lang="ja-JP" altLang="en-US" smtClean="0"/>
              <a:t>‹#›</a:t>
            </a:fld>
            <a:endParaRPr kumimoji="1" lang="ja-JP" altLang="en-US"/>
          </a:p>
        </p:txBody>
      </p:sp>
    </p:spTree>
    <p:extLst>
      <p:ext uri="{BB962C8B-B14F-4D97-AF65-F5344CB8AC3E}">
        <p14:creationId xmlns:p14="http://schemas.microsoft.com/office/powerpoint/2010/main" val="49582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C7E3EED-E76E-423F-ABCE-DC5506FB2BBB}" type="datetimeFigureOut">
              <a:rPr kumimoji="1" lang="ja-JP" altLang="en-US" smtClean="0"/>
              <a:t>2022/4/25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0B803F-60A0-414B-A08B-D79096666E82}" type="slidenum">
              <a:rPr kumimoji="1" lang="ja-JP" altLang="en-US" smtClean="0"/>
              <a:t>‹#›</a:t>
            </a:fld>
            <a:endParaRPr kumimoji="1" lang="ja-JP" altLang="en-US"/>
          </a:p>
        </p:txBody>
      </p:sp>
    </p:spTree>
    <p:extLst>
      <p:ext uri="{BB962C8B-B14F-4D97-AF65-F5344CB8AC3E}">
        <p14:creationId xmlns:p14="http://schemas.microsoft.com/office/powerpoint/2010/main" val="1287081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C7E3EED-E76E-423F-ABCE-DC5506FB2BBB}" type="datetimeFigureOut">
              <a:rPr kumimoji="1" lang="ja-JP" altLang="en-US" smtClean="0"/>
              <a:t>2022/4/25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50B803F-60A0-414B-A08B-D79096666E82}" type="slidenum">
              <a:rPr kumimoji="1" lang="ja-JP" altLang="en-US" smtClean="0"/>
              <a:t>‹#›</a:t>
            </a:fld>
            <a:endParaRPr kumimoji="1" lang="ja-JP" altLang="en-US"/>
          </a:p>
        </p:txBody>
      </p:sp>
    </p:spTree>
    <p:extLst>
      <p:ext uri="{BB962C8B-B14F-4D97-AF65-F5344CB8AC3E}">
        <p14:creationId xmlns:p14="http://schemas.microsoft.com/office/powerpoint/2010/main" val="1885173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C7E3EED-E76E-423F-ABCE-DC5506FB2BBB}" type="datetimeFigureOut">
              <a:rPr kumimoji="1" lang="ja-JP" altLang="en-US" smtClean="0"/>
              <a:t>2022/4/25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50B803F-60A0-414B-A08B-D79096666E82}" type="slidenum">
              <a:rPr kumimoji="1" lang="ja-JP" altLang="en-US" smtClean="0"/>
              <a:t>‹#›</a:t>
            </a:fld>
            <a:endParaRPr kumimoji="1" lang="ja-JP" altLang="en-US"/>
          </a:p>
        </p:txBody>
      </p:sp>
    </p:spTree>
    <p:extLst>
      <p:ext uri="{BB962C8B-B14F-4D97-AF65-F5344CB8AC3E}">
        <p14:creationId xmlns:p14="http://schemas.microsoft.com/office/powerpoint/2010/main" val="21254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7E3EED-E76E-423F-ABCE-DC5506FB2BBB}" type="datetimeFigureOut">
              <a:rPr kumimoji="1" lang="ja-JP" altLang="en-US" smtClean="0"/>
              <a:t>2022/4/25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50B803F-60A0-414B-A08B-D79096666E82}" type="slidenum">
              <a:rPr kumimoji="1" lang="ja-JP" altLang="en-US" smtClean="0"/>
              <a:t>‹#›</a:t>
            </a:fld>
            <a:endParaRPr kumimoji="1" lang="ja-JP" altLang="en-US"/>
          </a:p>
        </p:txBody>
      </p:sp>
    </p:spTree>
    <p:extLst>
      <p:ext uri="{BB962C8B-B14F-4D97-AF65-F5344CB8AC3E}">
        <p14:creationId xmlns:p14="http://schemas.microsoft.com/office/powerpoint/2010/main" val="730369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C7E3EED-E76E-423F-ABCE-DC5506FB2BBB}" type="datetimeFigureOut">
              <a:rPr kumimoji="1" lang="ja-JP" altLang="en-US" smtClean="0"/>
              <a:t>2022/4/25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0B803F-60A0-414B-A08B-D79096666E82}" type="slidenum">
              <a:rPr kumimoji="1" lang="ja-JP" altLang="en-US" smtClean="0"/>
              <a:t>‹#›</a:t>
            </a:fld>
            <a:endParaRPr kumimoji="1" lang="ja-JP" altLang="en-US"/>
          </a:p>
        </p:txBody>
      </p:sp>
    </p:spTree>
    <p:extLst>
      <p:ext uri="{BB962C8B-B14F-4D97-AF65-F5344CB8AC3E}">
        <p14:creationId xmlns:p14="http://schemas.microsoft.com/office/powerpoint/2010/main" val="1191603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C7E3EED-E76E-423F-ABCE-DC5506FB2BBB}" type="datetimeFigureOut">
              <a:rPr kumimoji="1" lang="ja-JP" altLang="en-US" smtClean="0"/>
              <a:t>2022/4/25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0B803F-60A0-414B-A08B-D79096666E82}" type="slidenum">
              <a:rPr kumimoji="1" lang="ja-JP" altLang="en-US" smtClean="0"/>
              <a:t>‹#›</a:t>
            </a:fld>
            <a:endParaRPr kumimoji="1" lang="ja-JP" altLang="en-US"/>
          </a:p>
        </p:txBody>
      </p:sp>
    </p:spTree>
    <p:extLst>
      <p:ext uri="{BB962C8B-B14F-4D97-AF65-F5344CB8AC3E}">
        <p14:creationId xmlns:p14="http://schemas.microsoft.com/office/powerpoint/2010/main" val="2505647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1C7E3EED-E76E-423F-ABCE-DC5506FB2BBB}" type="datetimeFigureOut">
              <a:rPr kumimoji="1" lang="ja-JP" altLang="en-US" smtClean="0"/>
              <a:t>2022/4/25</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50B803F-60A0-414B-A08B-D79096666E82}" type="slidenum">
              <a:rPr kumimoji="1" lang="ja-JP" altLang="en-US" smtClean="0"/>
              <a:t>‹#›</a:t>
            </a:fld>
            <a:endParaRPr kumimoji="1" lang="ja-JP" altLang="en-US"/>
          </a:p>
        </p:txBody>
      </p:sp>
    </p:spTree>
    <p:extLst>
      <p:ext uri="{BB962C8B-B14F-4D97-AF65-F5344CB8AC3E}">
        <p14:creationId xmlns:p14="http://schemas.microsoft.com/office/powerpoint/2010/main" val="32837846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586105" y="275431"/>
            <a:ext cx="6305550" cy="3028950"/>
          </a:xfrm>
          <a:prstGeom prst="rect">
            <a:avLst/>
          </a:prstGeom>
        </p:spPr>
      </p:pic>
      <p:pic>
        <p:nvPicPr>
          <p:cNvPr id="5" name="図 4"/>
          <p:cNvPicPr>
            <a:picLocks noChangeAspect="1"/>
          </p:cNvPicPr>
          <p:nvPr/>
        </p:nvPicPr>
        <p:blipFill>
          <a:blip r:embed="rId3"/>
          <a:stretch>
            <a:fillRect/>
          </a:stretch>
        </p:blipFill>
        <p:spPr>
          <a:xfrm>
            <a:off x="531813" y="6097746"/>
            <a:ext cx="6400800" cy="1219200"/>
          </a:xfrm>
          <a:prstGeom prst="rect">
            <a:avLst/>
          </a:prstGeom>
        </p:spPr>
      </p:pic>
      <p:pic>
        <p:nvPicPr>
          <p:cNvPr id="6" name="図 5"/>
          <p:cNvPicPr>
            <a:picLocks noChangeAspect="1"/>
          </p:cNvPicPr>
          <p:nvPr/>
        </p:nvPicPr>
        <p:blipFill>
          <a:blip r:embed="rId4"/>
          <a:stretch>
            <a:fillRect/>
          </a:stretch>
        </p:blipFill>
        <p:spPr>
          <a:xfrm>
            <a:off x="1344612" y="7316946"/>
            <a:ext cx="4649787" cy="3175835"/>
          </a:xfrm>
          <a:prstGeom prst="rect">
            <a:avLst/>
          </a:prstGeom>
        </p:spPr>
      </p:pic>
      <p:sp>
        <p:nvSpPr>
          <p:cNvPr id="7" name="テキスト ボックス 6"/>
          <p:cNvSpPr txBox="1"/>
          <p:nvPr/>
        </p:nvSpPr>
        <p:spPr>
          <a:xfrm>
            <a:off x="531813" y="3304381"/>
            <a:ext cx="7152640" cy="1169551"/>
          </a:xfrm>
          <a:prstGeom prst="rect">
            <a:avLst/>
          </a:prstGeom>
          <a:noFill/>
        </p:spPr>
        <p:txBody>
          <a:bodyPr wrap="square" rtlCol="0">
            <a:spAutoFit/>
          </a:bodyPr>
          <a:lstStyle/>
          <a:p>
            <a:r>
              <a:rPr kumimoji="1" lang="ja-JP" altLang="en-US" sz="1400" dirty="0" smtClean="0">
                <a:latin typeface="+mn-ea"/>
              </a:rPr>
              <a:t>３．人口および世帯数</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令和</a:t>
            </a:r>
            <a:r>
              <a:rPr kumimoji="1" lang="en-US" altLang="ja-JP" sz="1400" dirty="0" smtClean="0">
                <a:latin typeface="+mn-ea"/>
              </a:rPr>
              <a:t>4</a:t>
            </a:r>
            <a:r>
              <a:rPr kumimoji="1" lang="ja-JP" altLang="en-US" sz="1400" dirty="0" smtClean="0">
                <a:latin typeface="+mn-ea"/>
              </a:rPr>
              <a:t>年</a:t>
            </a:r>
            <a:r>
              <a:rPr kumimoji="1" lang="en-US" altLang="ja-JP" sz="1400" dirty="0" smtClean="0">
                <a:latin typeface="+mn-ea"/>
              </a:rPr>
              <a:t>4</a:t>
            </a:r>
            <a:r>
              <a:rPr kumimoji="1" lang="ja-JP" altLang="en-US" sz="1400" dirty="0" smtClean="0">
                <a:latin typeface="+mn-ea"/>
              </a:rPr>
              <a:t>月</a:t>
            </a:r>
            <a:r>
              <a:rPr kumimoji="1" lang="en-US" altLang="ja-JP" sz="1400" dirty="0" smtClean="0">
                <a:latin typeface="+mn-ea"/>
              </a:rPr>
              <a:t>1</a:t>
            </a:r>
            <a:r>
              <a:rPr kumimoji="1" lang="ja-JP" altLang="en-US" sz="1400" dirty="0" smtClean="0">
                <a:latin typeface="+mn-ea"/>
              </a:rPr>
              <a:t>日現在</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６，６５２人（男性</a:t>
            </a:r>
            <a:r>
              <a:rPr kumimoji="1" lang="en-US" altLang="ja-JP" sz="1400" dirty="0" smtClean="0">
                <a:latin typeface="+mn-ea"/>
              </a:rPr>
              <a:t>3,230</a:t>
            </a:r>
            <a:r>
              <a:rPr kumimoji="1" lang="ja-JP" altLang="en-US" sz="1400" dirty="0" smtClean="0">
                <a:latin typeface="+mn-ea"/>
              </a:rPr>
              <a:t>人　女性</a:t>
            </a:r>
            <a:r>
              <a:rPr kumimoji="1" lang="en-US" altLang="ja-JP" sz="1400" dirty="0" smtClean="0">
                <a:latin typeface="+mn-ea"/>
              </a:rPr>
              <a:t>3,422</a:t>
            </a:r>
            <a:r>
              <a:rPr kumimoji="1" lang="ja-JP" altLang="en-US" sz="1400" dirty="0" smtClean="0">
                <a:latin typeface="+mn-ea"/>
              </a:rPr>
              <a:t>人）</a:t>
            </a:r>
            <a:endParaRPr kumimoji="1" lang="en-US" altLang="ja-JP" sz="1400" dirty="0" smtClean="0">
              <a:latin typeface="+mn-ea"/>
            </a:endParaRPr>
          </a:p>
          <a:p>
            <a:endParaRPr kumimoji="1" lang="en-US" altLang="ja-JP" sz="1400" dirty="0" smtClean="0">
              <a:latin typeface="+mn-ea"/>
            </a:endParaRPr>
          </a:p>
          <a:p>
            <a:r>
              <a:rPr kumimoji="1" lang="ja-JP" altLang="en-US" sz="1400" dirty="0">
                <a:latin typeface="+mn-ea"/>
              </a:rPr>
              <a:t>　</a:t>
            </a:r>
            <a:r>
              <a:rPr kumimoji="1" lang="en-US" altLang="ja-JP" sz="1400" dirty="0" smtClean="0">
                <a:latin typeface="+mn-ea"/>
              </a:rPr>
              <a:t>2,619</a:t>
            </a:r>
            <a:r>
              <a:rPr kumimoji="1" lang="ja-JP" altLang="en-US" sz="1400" dirty="0" smtClean="0">
                <a:latin typeface="+mn-ea"/>
              </a:rPr>
              <a:t>世帯</a:t>
            </a:r>
            <a:endParaRPr kumimoji="1" lang="ja-JP" altLang="en-US" sz="1400" dirty="0">
              <a:latin typeface="+mn-ea"/>
            </a:endParaRPr>
          </a:p>
        </p:txBody>
      </p:sp>
    </p:spTree>
    <p:extLst>
      <p:ext uri="{BB962C8B-B14F-4D97-AF65-F5344CB8AC3E}">
        <p14:creationId xmlns:p14="http://schemas.microsoft.com/office/powerpoint/2010/main" val="374934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981392" y="552291"/>
            <a:ext cx="4743450" cy="1581150"/>
          </a:xfrm>
          <a:prstGeom prst="rect">
            <a:avLst/>
          </a:prstGeom>
        </p:spPr>
      </p:pic>
      <p:pic>
        <p:nvPicPr>
          <p:cNvPr id="6" name="図 5"/>
          <p:cNvPicPr>
            <a:picLocks noChangeAspect="1"/>
          </p:cNvPicPr>
          <p:nvPr/>
        </p:nvPicPr>
        <p:blipFill>
          <a:blip r:embed="rId3"/>
          <a:stretch>
            <a:fillRect/>
          </a:stretch>
        </p:blipFill>
        <p:spPr>
          <a:xfrm>
            <a:off x="981392" y="2626200"/>
            <a:ext cx="5195888" cy="3544717"/>
          </a:xfrm>
          <a:prstGeom prst="rect">
            <a:avLst/>
          </a:prstGeom>
        </p:spPr>
      </p:pic>
      <p:pic>
        <p:nvPicPr>
          <p:cNvPr id="7" name="図 6"/>
          <p:cNvPicPr>
            <a:picLocks noChangeAspect="1"/>
          </p:cNvPicPr>
          <p:nvPr/>
        </p:nvPicPr>
        <p:blipFill>
          <a:blip r:embed="rId4"/>
          <a:stretch>
            <a:fillRect/>
          </a:stretch>
        </p:blipFill>
        <p:spPr>
          <a:xfrm>
            <a:off x="981392" y="6663676"/>
            <a:ext cx="5305291" cy="2349264"/>
          </a:xfrm>
          <a:prstGeom prst="rect">
            <a:avLst/>
          </a:prstGeom>
        </p:spPr>
      </p:pic>
    </p:spTree>
    <p:extLst>
      <p:ext uri="{BB962C8B-B14F-4D97-AF65-F5344CB8AC3E}">
        <p14:creationId xmlns:p14="http://schemas.microsoft.com/office/powerpoint/2010/main" val="1838147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1171976" y="613334"/>
            <a:ext cx="5855568" cy="2902026"/>
          </a:xfrm>
          <a:prstGeom prst="rect">
            <a:avLst/>
          </a:prstGeom>
        </p:spPr>
      </p:pic>
      <p:pic>
        <p:nvPicPr>
          <p:cNvPr id="4" name="図 3"/>
          <p:cNvPicPr>
            <a:picLocks noChangeAspect="1"/>
          </p:cNvPicPr>
          <p:nvPr/>
        </p:nvPicPr>
        <p:blipFill>
          <a:blip r:embed="rId3"/>
          <a:stretch>
            <a:fillRect/>
          </a:stretch>
        </p:blipFill>
        <p:spPr>
          <a:xfrm>
            <a:off x="1419108" y="3688957"/>
            <a:ext cx="5361304" cy="2427362"/>
          </a:xfrm>
          <a:prstGeom prst="rect">
            <a:avLst/>
          </a:prstGeom>
        </p:spPr>
      </p:pic>
      <p:pic>
        <p:nvPicPr>
          <p:cNvPr id="5" name="図 4"/>
          <p:cNvPicPr>
            <a:picLocks noChangeAspect="1"/>
          </p:cNvPicPr>
          <p:nvPr/>
        </p:nvPicPr>
        <p:blipFill>
          <a:blip r:embed="rId4"/>
          <a:stretch>
            <a:fillRect/>
          </a:stretch>
        </p:blipFill>
        <p:spPr>
          <a:xfrm>
            <a:off x="1315743" y="7132320"/>
            <a:ext cx="4847976" cy="3356291"/>
          </a:xfrm>
          <a:prstGeom prst="rect">
            <a:avLst/>
          </a:prstGeom>
        </p:spPr>
      </p:pic>
    </p:spTree>
    <p:extLst>
      <p:ext uri="{BB962C8B-B14F-4D97-AF65-F5344CB8AC3E}">
        <p14:creationId xmlns:p14="http://schemas.microsoft.com/office/powerpoint/2010/main" val="3679914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1804531" y="236052"/>
            <a:ext cx="3868698" cy="1306646"/>
          </a:xfrm>
          <a:prstGeom prst="rect">
            <a:avLst/>
          </a:prstGeom>
        </p:spPr>
      </p:pic>
      <p:pic>
        <p:nvPicPr>
          <p:cNvPr id="4" name="図 3"/>
          <p:cNvPicPr>
            <a:picLocks noChangeAspect="1"/>
          </p:cNvPicPr>
          <p:nvPr/>
        </p:nvPicPr>
        <p:blipFill>
          <a:blip r:embed="rId3"/>
          <a:stretch>
            <a:fillRect/>
          </a:stretch>
        </p:blipFill>
        <p:spPr>
          <a:xfrm>
            <a:off x="1558164" y="1839548"/>
            <a:ext cx="4332578" cy="3159172"/>
          </a:xfrm>
          <a:prstGeom prst="rect">
            <a:avLst/>
          </a:prstGeom>
        </p:spPr>
      </p:pic>
      <p:pic>
        <p:nvPicPr>
          <p:cNvPr id="5" name="図 4"/>
          <p:cNvPicPr>
            <a:picLocks noChangeAspect="1"/>
          </p:cNvPicPr>
          <p:nvPr/>
        </p:nvPicPr>
        <p:blipFill>
          <a:blip r:embed="rId4"/>
          <a:stretch>
            <a:fillRect/>
          </a:stretch>
        </p:blipFill>
        <p:spPr>
          <a:xfrm>
            <a:off x="1276211" y="7691996"/>
            <a:ext cx="4763948" cy="2112317"/>
          </a:xfrm>
          <a:prstGeom prst="rect">
            <a:avLst/>
          </a:prstGeom>
        </p:spPr>
      </p:pic>
      <p:sp>
        <p:nvSpPr>
          <p:cNvPr id="7" name="テキスト ボックス 6"/>
          <p:cNvSpPr txBox="1"/>
          <p:nvPr/>
        </p:nvSpPr>
        <p:spPr>
          <a:xfrm>
            <a:off x="162560" y="4806268"/>
            <a:ext cx="7152640" cy="2031325"/>
          </a:xfrm>
          <a:prstGeom prst="rect">
            <a:avLst/>
          </a:prstGeom>
          <a:noFill/>
        </p:spPr>
        <p:txBody>
          <a:bodyPr wrap="square" rtlCol="0">
            <a:spAutoFit/>
          </a:bodyPr>
          <a:lstStyle/>
          <a:p>
            <a:r>
              <a:rPr kumimoji="1" lang="en-US" altLang="ja-JP" sz="1200" dirty="0" smtClean="0">
                <a:latin typeface="+mn-ea"/>
              </a:rPr>
              <a:t>11.</a:t>
            </a:r>
            <a:r>
              <a:rPr kumimoji="1" lang="ja-JP" altLang="en-US" sz="1200" dirty="0" smtClean="0">
                <a:latin typeface="+mn-ea"/>
              </a:rPr>
              <a:t>町民憲章</a:t>
            </a:r>
            <a:endParaRPr kumimoji="1" lang="en-US" altLang="ja-JP" sz="1200" dirty="0" smtClean="0">
              <a:latin typeface="+mn-ea"/>
            </a:endParaRPr>
          </a:p>
          <a:p>
            <a:r>
              <a:rPr kumimoji="1" lang="ja-JP" altLang="en-US" sz="1200" dirty="0">
                <a:latin typeface="+mn-ea"/>
              </a:rPr>
              <a:t>　</a:t>
            </a:r>
            <a:r>
              <a:rPr kumimoji="1" lang="ja-JP" altLang="en-US" sz="1200" dirty="0" smtClean="0">
                <a:latin typeface="+mn-ea"/>
              </a:rPr>
              <a:t>流れも清い犬上川、緑にはえる山と平野の美しい自然をまもり祖先の遺業をうけついで平和なまちをきずくため</a:t>
            </a:r>
            <a:endParaRPr kumimoji="1" lang="en-US" altLang="ja-JP" sz="1200" dirty="0" smtClean="0">
              <a:latin typeface="+mn-ea"/>
            </a:endParaRPr>
          </a:p>
          <a:p>
            <a:endParaRPr kumimoji="1" lang="en-US" altLang="ja-JP" sz="1200" dirty="0">
              <a:latin typeface="+mn-ea"/>
            </a:endParaRPr>
          </a:p>
          <a:p>
            <a:r>
              <a:rPr kumimoji="1" lang="ja-JP" altLang="en-US" sz="1200" dirty="0" smtClean="0">
                <a:latin typeface="+mn-ea"/>
              </a:rPr>
              <a:t>　私たち甲良町民は</a:t>
            </a:r>
            <a:endParaRPr kumimoji="1" lang="en-US" altLang="ja-JP" sz="1200" dirty="0" smtClean="0">
              <a:latin typeface="+mn-ea"/>
            </a:endParaRPr>
          </a:p>
          <a:p>
            <a:r>
              <a:rPr kumimoji="1" lang="ja-JP" altLang="en-US" sz="1200" dirty="0" smtClean="0">
                <a:latin typeface="+mn-ea"/>
              </a:rPr>
              <a:t>１．清純で、強く正しく生き、住みよいまちをつくります。</a:t>
            </a:r>
            <a:endParaRPr kumimoji="1" lang="en-US" altLang="ja-JP" sz="1200" dirty="0" smtClean="0">
              <a:latin typeface="+mn-ea"/>
            </a:endParaRPr>
          </a:p>
          <a:p>
            <a:r>
              <a:rPr kumimoji="1" lang="ja-JP" altLang="en-US" sz="1200" dirty="0" smtClean="0">
                <a:latin typeface="+mn-ea"/>
              </a:rPr>
              <a:t>１．人権をとうとび、たがいに助け合い、明るいまちをつくります。</a:t>
            </a:r>
            <a:endParaRPr kumimoji="1" lang="en-US" altLang="ja-JP" sz="1200" dirty="0" smtClean="0">
              <a:latin typeface="+mn-ea"/>
            </a:endParaRPr>
          </a:p>
          <a:p>
            <a:r>
              <a:rPr kumimoji="1" lang="ja-JP" altLang="en-US" sz="1200" dirty="0" smtClean="0">
                <a:latin typeface="+mn-ea"/>
              </a:rPr>
              <a:t>１．教養をつみ、身をおさめ、文化のかおり高いまちをつくります。</a:t>
            </a:r>
            <a:endParaRPr kumimoji="1" lang="en-US" altLang="ja-JP" sz="1200" dirty="0" smtClean="0">
              <a:latin typeface="+mn-ea"/>
            </a:endParaRPr>
          </a:p>
          <a:p>
            <a:r>
              <a:rPr kumimoji="1" lang="ja-JP" altLang="en-US" sz="1200" dirty="0" smtClean="0">
                <a:latin typeface="+mn-ea"/>
              </a:rPr>
              <a:t>１．心身をきたえ、未来にはばたく、力</a:t>
            </a:r>
            <a:r>
              <a:rPr kumimoji="1" lang="ja-JP" altLang="en-US" sz="1200" dirty="0" err="1" smtClean="0">
                <a:latin typeface="+mn-ea"/>
              </a:rPr>
              <a:t>づ</a:t>
            </a:r>
            <a:r>
              <a:rPr kumimoji="1" lang="ja-JP" altLang="en-US" sz="1200" dirty="0" smtClean="0">
                <a:latin typeface="+mn-ea"/>
              </a:rPr>
              <a:t>よいまちをつくります。</a:t>
            </a:r>
            <a:endParaRPr kumimoji="1" lang="en-US" altLang="ja-JP" sz="1200" dirty="0" smtClean="0">
              <a:latin typeface="+mn-ea"/>
            </a:endParaRPr>
          </a:p>
          <a:p>
            <a:r>
              <a:rPr kumimoji="1" lang="ja-JP" altLang="en-US" sz="1200" dirty="0" smtClean="0">
                <a:latin typeface="+mn-ea"/>
              </a:rPr>
              <a:t>１．仕事にはげみ、希望にみちた、豊かなまちをつくります</a:t>
            </a:r>
            <a:r>
              <a:rPr kumimoji="1" lang="ja-JP" altLang="en-US" dirty="0" smtClean="0">
                <a:latin typeface="+mn-ea"/>
              </a:rPr>
              <a:t>。</a:t>
            </a:r>
            <a:endParaRPr kumimoji="1" lang="ja-JP" altLang="en-US" dirty="0">
              <a:latin typeface="+mn-ea"/>
            </a:endParaRPr>
          </a:p>
        </p:txBody>
      </p:sp>
    </p:spTree>
    <p:extLst>
      <p:ext uri="{BB962C8B-B14F-4D97-AF65-F5344CB8AC3E}">
        <p14:creationId xmlns:p14="http://schemas.microsoft.com/office/powerpoint/2010/main" val="587347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880427" y="276701"/>
            <a:ext cx="5032693" cy="5579100"/>
          </a:xfrm>
          <a:prstGeom prst="rect">
            <a:avLst/>
          </a:prstGeom>
        </p:spPr>
      </p:pic>
    </p:spTree>
    <p:extLst>
      <p:ext uri="{BB962C8B-B14F-4D97-AF65-F5344CB8AC3E}">
        <p14:creationId xmlns:p14="http://schemas.microsoft.com/office/powerpoint/2010/main" val="23843176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TotalTime>
  <Words>147</Words>
  <Application>Microsoft Office PowerPoint</Application>
  <PresentationFormat>ユーザー設定</PresentationFormat>
  <Paragraphs>14</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滋賀県犬上郡甲良町</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甲良町</dc:creator>
  <cp:lastModifiedBy>甲良町</cp:lastModifiedBy>
  <cp:revision>4</cp:revision>
  <cp:lastPrinted>2022-04-25T04:52:44Z</cp:lastPrinted>
  <dcterms:created xsi:type="dcterms:W3CDTF">2022-04-25T04:25:08Z</dcterms:created>
  <dcterms:modified xsi:type="dcterms:W3CDTF">2022-04-25T04:57:03Z</dcterms:modified>
</cp:coreProperties>
</file>