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p:scale>
          <a:sx n="60" d="100"/>
          <a:sy n="60" d="100"/>
        </p:scale>
        <p:origin x="158" y="-571"/>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2475139616"/>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xmlns="" val="910029674"/>
                    </a:ext>
                  </a:extLst>
                </a:gridCol>
                <a:gridCol w="1260000">
                  <a:extLst>
                    <a:ext uri="{9D8B030D-6E8A-4147-A177-3AD203B41FA5}">
                      <a16:colId xmlns:a16="http://schemas.microsoft.com/office/drawing/2014/main" xmlns="" val="2923673542"/>
                    </a:ext>
                  </a:extLst>
                </a:gridCol>
                <a:gridCol w="6948000">
                  <a:extLst>
                    <a:ext uri="{9D8B030D-6E8A-4147-A177-3AD203B41FA5}">
                      <a16:colId xmlns:a16="http://schemas.microsoft.com/office/drawing/2014/main" xmlns="" val="90866587"/>
                    </a:ext>
                  </a:extLst>
                </a:gridCol>
                <a:gridCol w="1116000">
                  <a:extLst>
                    <a:ext uri="{9D8B030D-6E8A-4147-A177-3AD203B41FA5}">
                      <a16:colId xmlns:a16="http://schemas.microsoft.com/office/drawing/2014/main" xmlns=""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（児童の父又は母以外）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寡婦・寡夫控除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申請時点において、申立書に記載のある方（父、母を除く）のうち、寡婦または寡夫である場合に控除できます。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養育者、配偶者又は扶養義務者のうち、ひとり親のお母さんへ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特別</a:t>
                      </a:r>
                      <a:r>
                        <a:rPr lang="zh-TW" altLang="en-US" sz="900" b="0" i="0" u="none" strike="noStrike" smtClean="0">
                          <a:solidFill>
                            <a:srgbClr val="000000"/>
                          </a:solidFill>
                          <a:effectLst/>
                          <a:latin typeface="メイリオ" panose="020B0604030504040204" pitchFamily="50" charset="-128"/>
                          <a:ea typeface="メイリオ" panose="020B0604030504040204" pitchFamily="50" charset="-128"/>
                        </a:rPr>
                        <a:t>寡婦控除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⑥ののうち、養っている子どもがいる寡婦の方について、⑥の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8895</TotalTime>
  <Words>660</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椚座　直人</cp:lastModifiedBy>
  <cp:revision>801</cp:revision>
  <cp:lastPrinted>2020-06-03T00:48:21Z</cp:lastPrinted>
  <dcterms:modified xsi:type="dcterms:W3CDTF">2021-03-29T09:27:54Z</dcterms:modified>
</cp:coreProperties>
</file>